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0387cd27764e74" /><Relationship Type="http://schemas.openxmlformats.org/officeDocument/2006/relationships/extended-properties" Target="/docProps/app.xml" Id="R06847b56debe4bba" /><Relationship Type="http://schemas.openxmlformats.org/officeDocument/2006/relationships/officeDocument" Target="/ppt/presentation.xml" Id="R23b175e7a01c47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6fe4fa4f4e4b2c"/>
  </p:sldMasterIdLst>
  <p:notesMasterIdLst>
    <p:notesMasterId xmlns:r="http://schemas.openxmlformats.org/officeDocument/2006/relationships" r:id="R3f55492ef9514535"/>
  </p:notesMasterIdLst>
  <p:sldIdLst>
    <p:sldId xmlns:r="http://schemas.openxmlformats.org/officeDocument/2006/relationships" id="256" r:id="R3181f1d4344a4d57"/>
    <p:sldId xmlns:r="http://schemas.openxmlformats.org/officeDocument/2006/relationships" id="257" r:id="Rbf3bee2a2ea141f3"/>
    <p:sldId xmlns:r="http://schemas.openxmlformats.org/officeDocument/2006/relationships" id="258" r:id="Rc3087ecd2cc14f26"/>
    <p:sldId xmlns:r="http://schemas.openxmlformats.org/officeDocument/2006/relationships" id="259" r:id="R5ddde61518934acf"/>
    <p:sldId xmlns:r="http://schemas.openxmlformats.org/officeDocument/2006/relationships" id="260" r:id="Re73efb514be348e5"/>
    <p:sldId xmlns:r="http://schemas.openxmlformats.org/officeDocument/2006/relationships" id="261" r:id="Rfea9512434af42f2"/>
    <p:sldId xmlns:r="http://schemas.openxmlformats.org/officeDocument/2006/relationships" id="262" r:id="Rb8a855f42fe74fc6"/>
    <p:sldId xmlns:r="http://schemas.openxmlformats.org/officeDocument/2006/relationships" id="263" r:id="R0e6e128101b545b7"/>
    <p:sldId xmlns:r="http://schemas.openxmlformats.org/officeDocument/2006/relationships" id="264" r:id="Rb3931a95ccb544a0"/>
    <p:sldId xmlns:r="http://schemas.openxmlformats.org/officeDocument/2006/relationships" id="265" r:id="Rdd3cc6bc52994dbe"/>
    <p:sldId xmlns:r="http://schemas.openxmlformats.org/officeDocument/2006/relationships" id="266" r:id="R13f166a3cbdd4ad8"/>
    <p:sldId xmlns:r="http://schemas.openxmlformats.org/officeDocument/2006/relationships" id="267" r:id="Re98bede9fd404cbf"/>
    <p:sldId xmlns:r="http://schemas.openxmlformats.org/officeDocument/2006/relationships" id="268" r:id="R4e6470a3d14c4a65"/>
    <p:sldId xmlns:r="http://schemas.openxmlformats.org/officeDocument/2006/relationships" id="269" r:id="R1d6a8bdcffd04b77"/>
    <p:sldId xmlns:r="http://schemas.openxmlformats.org/officeDocument/2006/relationships" id="270" r:id="R67049fe5d9f048a0"/>
    <p:sldId xmlns:r="http://schemas.openxmlformats.org/officeDocument/2006/relationships" id="271" r:id="Rc085e1bc7c384543"/>
    <p:sldId xmlns:r="http://schemas.openxmlformats.org/officeDocument/2006/relationships" id="272" r:id="R9a10857c5f31428d"/>
    <p:sldId xmlns:r="http://schemas.openxmlformats.org/officeDocument/2006/relationships" id="273" r:id="R0881d9c72ccf478b"/>
    <p:sldId xmlns:r="http://schemas.openxmlformats.org/officeDocument/2006/relationships" id="274" r:id="R40f066541522434a"/>
    <p:sldId xmlns:r="http://schemas.openxmlformats.org/officeDocument/2006/relationships" id="275" r:id="R960eea71e84648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c186bdc2d949b4" /><Relationship Type="http://schemas.openxmlformats.org/officeDocument/2006/relationships/slideMaster" Target="/ppt/slideMasters/slideMaster1.xml" Id="Rc86fe4fa4f4e4b2c" /><Relationship Type="http://schemas.openxmlformats.org/officeDocument/2006/relationships/notesMaster" Target="/ppt/notesMasters/notesMaster1.xml" Id="R3f55492ef9514535" /><Relationship Type="http://schemas.openxmlformats.org/officeDocument/2006/relationships/presProps" Target="/ppt/presProps.xml" Id="R2dd78d414cee42e5" /><Relationship Type="http://schemas.openxmlformats.org/officeDocument/2006/relationships/tableStyles" Target="/ppt/tableStyles.xml" Id="R067d23b66e6f4cda" /><Relationship Type="http://schemas.openxmlformats.org/officeDocument/2006/relationships/slide" Target="/ppt/slides/slide1.xml" Id="R3181f1d4344a4d57" /><Relationship Type="http://schemas.openxmlformats.org/officeDocument/2006/relationships/slide" Target="/ppt/slides/slide2.xml" Id="Rbf3bee2a2ea141f3" /><Relationship Type="http://schemas.openxmlformats.org/officeDocument/2006/relationships/slide" Target="/ppt/slides/slide3.xml" Id="Rc3087ecd2cc14f26" /><Relationship Type="http://schemas.openxmlformats.org/officeDocument/2006/relationships/slide" Target="/ppt/slides/slide4.xml" Id="R5ddde61518934acf" /><Relationship Type="http://schemas.openxmlformats.org/officeDocument/2006/relationships/slide" Target="/ppt/slides/slide5.xml" Id="Re73efb514be348e5" /><Relationship Type="http://schemas.openxmlformats.org/officeDocument/2006/relationships/slide" Target="/ppt/slides/slide6.xml" Id="Rfea9512434af42f2" /><Relationship Type="http://schemas.openxmlformats.org/officeDocument/2006/relationships/slide" Target="/ppt/slides/slide7.xml" Id="Rb8a855f42fe74fc6" /><Relationship Type="http://schemas.openxmlformats.org/officeDocument/2006/relationships/slide" Target="/ppt/slides/slide8.xml" Id="R0e6e128101b545b7" /><Relationship Type="http://schemas.openxmlformats.org/officeDocument/2006/relationships/slide" Target="/ppt/slides/slide9.xml" Id="Rb3931a95ccb544a0" /><Relationship Type="http://schemas.openxmlformats.org/officeDocument/2006/relationships/slide" Target="/ppt/slides/slide10.xml" Id="Rdd3cc6bc52994dbe" /><Relationship Type="http://schemas.openxmlformats.org/officeDocument/2006/relationships/slide" Target="/ppt/slides/slide11.xml" Id="R13f166a3cbdd4ad8" /><Relationship Type="http://schemas.openxmlformats.org/officeDocument/2006/relationships/slide" Target="/ppt/slides/slide12.xml" Id="Re98bede9fd404cbf" /><Relationship Type="http://schemas.openxmlformats.org/officeDocument/2006/relationships/slide" Target="/ppt/slides/slide13.xml" Id="R4e6470a3d14c4a65" /><Relationship Type="http://schemas.openxmlformats.org/officeDocument/2006/relationships/slide" Target="/ppt/slides/slide14.xml" Id="R1d6a8bdcffd04b77" /><Relationship Type="http://schemas.openxmlformats.org/officeDocument/2006/relationships/slide" Target="/ppt/slides/slide15.xml" Id="R67049fe5d9f048a0" /><Relationship Type="http://schemas.openxmlformats.org/officeDocument/2006/relationships/slide" Target="/ppt/slides/slide16.xml" Id="Rc085e1bc7c384543" /><Relationship Type="http://schemas.openxmlformats.org/officeDocument/2006/relationships/slide" Target="/ppt/slides/slide17.xml" Id="R9a10857c5f31428d" /><Relationship Type="http://schemas.openxmlformats.org/officeDocument/2006/relationships/slide" Target="/ppt/slides/slide18.xml" Id="R0881d9c72ccf478b" /><Relationship Type="http://schemas.openxmlformats.org/officeDocument/2006/relationships/slide" Target="/ppt/slides/slide19.xml" Id="R40f066541522434a" /><Relationship Type="http://schemas.openxmlformats.org/officeDocument/2006/relationships/slide" Target="/ppt/slides/slide20.xml" Id="R960eea71e84648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77afe0f7d044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abd49778004263" /><Relationship Type="http://schemas.openxmlformats.org/officeDocument/2006/relationships/notesMaster" Target="/ppt/notesMasters/notesMaster1.xml" Id="Re274d3cfe4fe41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4e8e4721804c71" /><Relationship Type="http://schemas.openxmlformats.org/officeDocument/2006/relationships/notesMaster" Target="/ppt/notesMasters/notesMaster1.xml" Id="Rbf7e6e07bc5d41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731fecb8b84514" /><Relationship Type="http://schemas.openxmlformats.org/officeDocument/2006/relationships/notesMaster" Target="/ppt/notesMasters/notesMaster1.xml" Id="Rc363a9522edb49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0dc05d7a994271" /><Relationship Type="http://schemas.openxmlformats.org/officeDocument/2006/relationships/notesMaster" Target="/ppt/notesMasters/notesMaster1.xml" Id="Ra3e347852d4446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99ee12d59a4db8" /><Relationship Type="http://schemas.openxmlformats.org/officeDocument/2006/relationships/notesMaster" Target="/ppt/notesMasters/notesMaster1.xml" Id="Rad576dde47c046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35a0cca2904337" /><Relationship Type="http://schemas.openxmlformats.org/officeDocument/2006/relationships/notesMaster" Target="/ppt/notesMasters/notesMaster1.xml" Id="R9647559e5e9448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961ea7b9a84c8e" /><Relationship Type="http://schemas.openxmlformats.org/officeDocument/2006/relationships/notesMaster" Target="/ppt/notesMasters/notesMaster1.xml" Id="R8c30557c89094b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f57420446642ee" /><Relationship Type="http://schemas.openxmlformats.org/officeDocument/2006/relationships/notesMaster" Target="/ppt/notesMasters/notesMaster1.xml" Id="R20bfd39ce72944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d91802dff743d7" /><Relationship Type="http://schemas.openxmlformats.org/officeDocument/2006/relationships/notesMaster" Target="/ppt/notesMasters/notesMaster1.xml" Id="Rdd436153620b4c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abda36e05b4b0b" /><Relationship Type="http://schemas.openxmlformats.org/officeDocument/2006/relationships/notesMaster" Target="/ppt/notesMasters/notesMaster1.xml" Id="R7c8787b4195748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190cd0009c4654" /><Relationship Type="http://schemas.openxmlformats.org/officeDocument/2006/relationships/notesMaster" Target="/ppt/notesMasters/notesMaster1.xml" Id="R5c4f1266397e4a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1ef93bce037470e" /><Relationship Type="http://schemas.openxmlformats.org/officeDocument/2006/relationships/notesMaster" Target="/ppt/notesMasters/notesMaster1.xml" Id="R218a8a25de08450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ad8afa9c564759" /><Relationship Type="http://schemas.openxmlformats.org/officeDocument/2006/relationships/notesMaster" Target="/ppt/notesMasters/notesMaster1.xml" Id="R70ebbfd1be4f48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0b5523679e74e9a" /><Relationship Type="http://schemas.openxmlformats.org/officeDocument/2006/relationships/notesMaster" Target="/ppt/notesMasters/notesMaster1.xml" Id="R75c586e072a0432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88b4955db94d11" /><Relationship Type="http://schemas.openxmlformats.org/officeDocument/2006/relationships/notesMaster" Target="/ppt/notesMasters/notesMaster1.xml" Id="Rb9403ab82a4b44c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bd49a5b42c44f5b" /><Relationship Type="http://schemas.openxmlformats.org/officeDocument/2006/relationships/notesMaster" Target="/ppt/notesMasters/notesMaster1.xml" Id="R4850cc6e9f3d4f8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846802e8580486a" /><Relationship Type="http://schemas.openxmlformats.org/officeDocument/2006/relationships/notesMaster" Target="/ppt/notesMasters/notesMaster1.xml" Id="Rce15f82a2a4545f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3796817c6974cc8" /><Relationship Type="http://schemas.openxmlformats.org/officeDocument/2006/relationships/notesMaster" Target="/ppt/notesMasters/notesMaster1.xml" Id="R9be8ffb9c09c44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e498e0ff78f4beb" /><Relationship Type="http://schemas.openxmlformats.org/officeDocument/2006/relationships/notesMaster" Target="/ppt/notesMasters/notesMaster1.xml" Id="R761daf0364fb45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86048640bfd45c4" /><Relationship Type="http://schemas.openxmlformats.org/officeDocument/2006/relationships/notesMaster" Target="/ppt/notesMasters/notesMaster1.xml" Id="R29e75af463ca40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Apertura: presentar una sola visión que conecta bienestar, servicio y construcción de comunidad.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https://lacosechacommunitychurch.com/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Conectar la visión pastoral con un modelo práctico de alcance comunitario.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https://lacosechacommunitychurch.com/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Explicar RemoteCare en lenguaje humano, sin prometer resultados clínicos.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la ruta como educación y conexión, no como diagnóstico.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DiaBuddy_DSP_RemCare_Activation_Deck.pptx</a:t>
            </a:r>
          </a:p>
          <a:p xmlns:a="http://schemas.openxmlformats.org/drawingml/2006/main">
            <a:r>
              <a:t>- https://www.doyouhaveprediabetes.org/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Recalcar límites profesionales, supervisión, privacidad y escalamiento responsable.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Transición: mostrar cómo el modelo de salud y el Proyecto La Cosecha se refuerzan mutuamente.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la meta y las vías de contribución aprobadas previamente. Confirmar los mecanismos oficiales de donación antes del uso público.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Restaurar los tres niveles familiares aprobados: Semilla, Crecimiento y Cosecha.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Restaurar los niveles corporativos aprobados: Silver, Gold y Platinum.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Chai (18) significa vida. Confirmar precio, elegibilidad y términos vigentes antes de publicar o aceptar inscripciones.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Cálculo ilustrativo: participantes × $90 por participante anual. No es una proyección garantizada.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Facilitar una conversación de liderazgo para acordar responsables, calendario, privacidad y seguimiento.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Definir gobierno de campaña, aprobación pastoral, control financiero, consentimiento y privacidad antes del lanzamiento.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una traducción fiel y resumida de la descripción y condiciones publicadas en uRecruits. La página oficial controla los términos vigentes.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Traducir el perfil del candidato sin reproducir lenguaje de cura. La prevención se presenta como reducción de riesgo y apoyo al bienestar.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de las responsabilidades principales del anuncio oficial. No implica ampliar el alcance profesional o clínico de ninguna persona.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condiciones y beneficios tal como aparecen en uRecruits, aclarando que el anuncio oficial contiene los términos vigentes y que la compensación no está garantizada.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Resumen en español de la sección “About the Company” del anuncio oficial. La formulación de misión sigue el lenguaje aprobado del proyecto.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Llamada a la acción principal: solicitar ser DiaBuddy Service Provider. Presentar la solicitud DSP como la puerta de entrada para participar en todo el proyecto.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Cerrar solicitando dos acciones concretas: autorizar el piloto y solicitar ser DiaBuddy Service Provider mediante el enlace oficial.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- https://lacosechacommunitychurch.com/</a:t>
            </a:r>
          </a:p>
          <a:p xmlns:a="http://schemas.openxmlformats.org/drawingml/2006/main">
            <a:r>
              <a:t>- DiaBuddy_DSP_RemoteCare_Activation_Deck.pptx</a:t>
            </a:r>
          </a:p>
          <a:p xmlns:a="http://schemas.openxmlformats.org/drawingml/2006/main">
            <a:r>
              <a:t>- The_Harvest_Project_Formal_Contributor_Presentation_SPANISH.pptx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a4bd94d96444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592236fc914677" /><Relationship Type="http://schemas.openxmlformats.org/officeDocument/2006/relationships/slideLayout" Target="/ppt/slideLayouts/slideLayout1.xml" Id="Rf4c1ae2547dd41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c1ae2547dd41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85967160d451b" /><Relationship Type="http://schemas.openxmlformats.org/officeDocument/2006/relationships/image" Target="/ppt/media/image.jpeg" Id="R831011a908d64352" /><Relationship Type="http://schemas.openxmlformats.org/officeDocument/2006/relationships/notesSlide" Target="/ppt/notesSlides/notesSlide1.xml" Id="R053c8dd3314f42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35044449d4a42" /><Relationship Type="http://schemas.openxmlformats.org/officeDocument/2006/relationships/image" Target="/ppt/media/image.png" Id="R77eebd0c87d94e7f" /><Relationship Type="http://schemas.openxmlformats.org/officeDocument/2006/relationships/notesSlide" Target="/ppt/notesSlides/notesSlide2.xml" Id="Rb4ba9b712bd64f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0e04083fc14201" /><Relationship Type="http://schemas.openxmlformats.org/officeDocument/2006/relationships/image" Target="/ppt/media/image2.png" Id="Ra55e819c14b949e0" /><Relationship Type="http://schemas.openxmlformats.org/officeDocument/2006/relationships/notesSlide" Target="/ppt/notesSlides/notesSlide3.xml" Id="R6c9e626db88343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108f9c6d64628" /><Relationship Type="http://schemas.openxmlformats.org/officeDocument/2006/relationships/notesSlide" Target="/ppt/notesSlides/notesSlide4.xml" Id="R2803415590744b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e21c099f6a43fe" /><Relationship Type="http://schemas.openxmlformats.org/officeDocument/2006/relationships/image" Target="/ppt/media/image3.png" Id="Rbf708024686344f7" /><Relationship Type="http://schemas.openxmlformats.org/officeDocument/2006/relationships/notesSlide" Target="/ppt/notesSlides/notesSlide5.xml" Id="Rde12c1377c3a4b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6eb3b4c064558" /><Relationship Type="http://schemas.openxmlformats.org/officeDocument/2006/relationships/notesSlide" Target="/ppt/notesSlides/notesSlide6.xml" Id="R6a286079a4ef4b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dd6d69d81040ee" /><Relationship Type="http://schemas.openxmlformats.org/officeDocument/2006/relationships/image" Target="/ppt/media/image2.jpeg" Id="R36514a9a58a64fc0" /><Relationship Type="http://schemas.openxmlformats.org/officeDocument/2006/relationships/notesSlide" Target="/ppt/notesSlides/notesSlide7.xml" Id="R98948a45f30549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6924a6bfd4218" /><Relationship Type="http://schemas.openxmlformats.org/officeDocument/2006/relationships/notesSlide" Target="/ppt/notesSlides/notesSlide8.xml" Id="R6120c815694d44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df4f5bf2b4a19" /><Relationship Type="http://schemas.openxmlformats.org/officeDocument/2006/relationships/image" Target="/ppt/media/image3.jpeg" Id="Rf41764c7caad46d4" /><Relationship Type="http://schemas.openxmlformats.org/officeDocument/2006/relationships/notesSlide" Target="/ppt/notesSlides/notesSlide9.xml" Id="Rfa13f896749649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21db51c23487e" /><Relationship Type="http://schemas.openxmlformats.org/officeDocument/2006/relationships/notesSlide" Target="/ppt/notesSlides/notesSlide10.xml" Id="R105166b6f17843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cbe3e4e8f48c8" /><Relationship Type="http://schemas.openxmlformats.org/officeDocument/2006/relationships/notesSlide" Target="/ppt/notesSlides/notesSlide11.xml" Id="R394aba0d764347e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9768895c34a97" /><Relationship Type="http://schemas.openxmlformats.org/officeDocument/2006/relationships/notesSlide" Target="/ppt/notesSlides/notesSlide12.xml" Id="Rfd67ac344bf2434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688a83f85472c" /><Relationship Type="http://schemas.openxmlformats.org/officeDocument/2006/relationships/notesSlide" Target="/ppt/notesSlides/notesSlide13.xml" Id="R98a6ffd123c8443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31d3a923a44df" /><Relationship Type="http://schemas.openxmlformats.org/officeDocument/2006/relationships/notesSlide" Target="/ppt/notesSlides/notesSlide14.xml" Id="R9dfa3dd7de83488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23bc304ea46e1" /><Relationship Type="http://schemas.openxmlformats.org/officeDocument/2006/relationships/notesSlide" Target="/ppt/notesSlides/notesSlide15.xml" Id="R307d00f294ff4bf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22f9efe944629" /><Relationship Type="http://schemas.openxmlformats.org/officeDocument/2006/relationships/notesSlide" Target="/ppt/notesSlides/notesSlide16.xml" Id="Rd666338dbc18416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58cc0e4904b67" /><Relationship Type="http://schemas.openxmlformats.org/officeDocument/2006/relationships/notesSlide" Target="/ppt/notesSlides/notesSlide17.xml" Id="Rd8b38026cd8844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d6c8401214eda" /><Relationship Type="http://schemas.openxmlformats.org/officeDocument/2006/relationships/notesSlide" Target="/ppt/notesSlides/notesSlide18.xml" Id="Rdf4077a993e544d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cfcdebf2748ef" /><Relationship Type="http://schemas.openxmlformats.org/officeDocument/2006/relationships/image" Target="/ppt/media/image4.png" Id="Rfc3ba5bc8ae446e0" /><Relationship Type="http://schemas.openxmlformats.org/officeDocument/2006/relationships/notesSlide" Target="/ppt/notesSlides/notesSlide19.xml" Id="R6231266f4d0e4f4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566978aa441ac" /><Relationship Type="http://schemas.openxmlformats.org/officeDocument/2006/relationships/image" Target="/ppt/media/image4.jpeg" Id="Ra3b6f14983744012" /><Relationship Type="http://schemas.openxmlformats.org/officeDocument/2006/relationships/notesSlide" Target="/ppt/notesSlides/notesSlide20.xml" Id="Ra5bbb0a5bab647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5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011a908d64352"/>
          <a:srcRect xmlns:a="http://schemas.openxmlformats.org/drawingml/2006/main" l="13889" t="0" r="138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A47FC-9C23-4957-A0D4-40E4C917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EB559-B7DD-4815-89C3-F8A6ED35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609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LA COSECHA COMMUNITY CHURCH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7465F-515C-418E-9B9C-63D099BF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0"/>
            <a:ext cx="6191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La Experiencia DiaBuddy</a:t>
            </a:r>
          </a:p>
          <a:p xmlns:a="http://schemas.openxmlformats.org/drawingml/2006/main">
            <a:pPr algn="l"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y El Proyecto La Cosecha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D557A-9FCC-4533-8E7D-A5B81F52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2420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CFE8DF"/>
                </a:solidFill>
              </a:defRPr>
            </a:pPr>
            <a:r>
              <a:rPr sz="1875" b="1">
                <a:solidFill>
                  <a:srgbClr val="CFE8DF"/>
                </a:solidFill>
              </a:rPr>
              <a:t>Salud. Servicio. Mayordomía. Impacto.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2001E-9C93-4748-A601-BAC90E4D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5905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Una estrategia comunitaria para formar defensores de salud, ampliar el acceso a RemoteCare y avanzar hacia la meta de $1,000,000 para el fondo de construcción.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BE411-A11D-4E9A-BAC7-0C45C2ACA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50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www.lacosechacommunitychurch.com</a:t>
            </a:r>
          </a:p>
        </p:txBody>
      </p:sp>
    </p:spTree>
    <p:extLst>
      <p:ext uri="{BB962C8B-B14F-4D97-AF65-F5344CB8AC3E}">
        <p14:creationId xmlns:p14="http://schemas.microsoft.com/office/powerpoint/2010/main" val="71717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6C9662-734D-442D-BA37-AFEC0E5C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La oportunidad: cuidar personas mientras construimos futuro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1C6E2-A867-44FC-A1A6-9C8250D1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Una misión integrada para Hempstead y más allá.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11B89-82F1-4AF4-8875-43CB904E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No es solamente tecnología.</a:t>
            </a:r>
          </a:p>
          <a:p xmlns:a="http://schemas.openxmlformats.org/drawingml/2006/main">
            <a:pPr algn="l"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No es solamente una campaña.</a:t>
            </a:r>
          </a:p>
          <a:p xmlns:a="http://schemas.openxmlformats.org/drawingml/2006/main">
            <a:pPr algn="l"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Es un ecosistema comunitario.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ebd0c87d94e7f"/>
          <a:srcRect xmlns:a="http://schemas.openxmlformats.org/drawingml/2006/main" l="3694" t="0" r="36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428750"/>
            <a:ext cx="4762500" cy="3429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65F8D-09CB-42C9-A419-6A7EA9D2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BCBFD-B820-423E-819A-28CD9B15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7147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Servir con compasión y propósito.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28D669-D815-4038-B18D-518610F0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SALUD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5BE05-D135-4522-86FF-72577EBE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9100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Conectar prevención, educación y apoyo remoto.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B763AD-FF2F-40B2-B482-58CEC76E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COSECHA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0FEBCF-8063-4DD3-936A-58B15FCA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5775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Convertir cada relación en impacto para la comunidad.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5DA56-C16A-4C00-B735-FA863825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5B5FA1-6D36-45E9-95D9-6FB65FFE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20192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C1248-94B6-4DDB-A7E7-81A6BFB6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RemoteCare hace posible servir con alcance y continuidad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91E67E-AA6F-49F0-B648-8D6C824E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El cuidado puede acompañar a las personas donde viven, estudian, trabajan y adoran.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e819c14b949e0"/>
          <a:srcRect xmlns:a="http://schemas.openxmlformats.org/drawingml/2006/main" l="16500" t="0" r="16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581150"/>
            <a:ext cx="4762500" cy="4000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CE015-E248-4AB3-A498-AA45F22D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638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ALCANCE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3FDED-8E01-4C20-A5D6-0D4D513A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5621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Atender a la comunidad dentro y fuera del edificio.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51A00-5B4F-4430-BEDD-784D5DCC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527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CONTINUIDAD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A414E-C4C8-40D2-B577-2449914B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765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Mantener educación, seguimiento y conexión humana.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E8ED5-E025-49D3-A06F-4F088B33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671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ACCESO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7C365-3661-43D7-B998-B0E5F743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909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Reducir barreras de distancia y horario.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A08D6-141E-4165-89D4-D446EA19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81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COMUNIDAD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162116-071F-47BA-A99F-164B7517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053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Movilizar estudiantes, profesionales, iglesias y aliados.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ADECCF-6A75-4115-AC71-30A8C285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911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La tecnología amplía el alcance; las relaciones crean confianza.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FCDD3-471E-4B5F-8B83-668CA685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76F872-8AE9-4F7F-8D2A-3BFBD136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877046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EF25AA-C3C8-4E0F-BF3F-346475A6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El recorrido de prevención se convierte en un recorrido de servicio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D3EED-AA1A-4FFB-BD91-A3B54D2D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Cada paso crea una oportunidad para ayudar y activar a otra persona.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E82B5-B6C9-45B3-9BF6-81CAD7C1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7B54D-9DC3-4681-839E-FF082B6E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E21B2-F9D0-45FF-A0DE-2B310843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Prueba de riesgo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D0C60-35B6-4F98-85D3-34B416BA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Conocer el riesgo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7F11F-F12D-44AC-B6A7-C6C937A0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373EE-E673-463A-A6A4-A9BBC408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ADE6C2-5935-4FAE-85A0-9186A0C9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Conectar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E5407-B0AB-4EAB-87C4-78165C4F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Orientación inicial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F211B7-431E-497C-A51A-84303E55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96B1B4-C018-4D40-AB6F-D0E971F3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9F260-CF67-4F23-9BDB-EB7F6B4B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DPP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03C0C-314F-4093-8316-073487BB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Hábitos sostenibles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E48D07-1B70-4EC5-A02E-1D81BDBD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E1BAD-0A24-48A6-B5EE-F34BCD34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D8A62A"/>
                </a:solidFill>
              </a:defRPr>
            </a:pPr>
            <a:r>
              <a:rPr sz="2025" b="1">
                <a:solidFill>
                  <a:srgbClr val="D8A62A"/>
                </a:solidFill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DAE63-49B1-47FD-BE8B-3443D907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DSP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4F9431-E6FA-4A08-B1D8-D02CD834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CFE8DF"/>
                </a:solidFill>
              </a:defRPr>
            </a:pPr>
            <a:r>
              <a:rPr sz="1275" b="0">
                <a:solidFill>
                  <a:srgbClr val="CFE8DF"/>
                </a:solidFill>
              </a:rPr>
              <a:t>Servicio y defensa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A12967-4D90-48B8-A239-598F7C99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62FC06-D2C4-4F90-8F92-29C82CD5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3F980-16D8-41AD-B0B7-9F6C74E5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Impacto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9CDD87-BD59-4BE7-BB4D-8CAE1F1E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Fortalecer la comunidad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88B9DB-B050-4E55-94F0-85CFFF45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53000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65C43"/>
                </a:solidFill>
              </a:defRPr>
            </a:pPr>
            <a:r>
              <a:rPr sz="1725" b="1">
                <a:solidFill>
                  <a:srgbClr val="165C43"/>
                </a:solidFill>
              </a:rPr>
              <a:t>Meta pública: conocer el riesgo.  Meta ministerial: formar personas capaces de acompañar el próximo paso.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675D2A-275D-4C61-B29D-B9790885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C6F56E-955D-4C4F-8189-BA3DD443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548419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B22F0A-4692-447F-8285-37BC6D83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Un DiaBuddy Service Provider sirve como educador, conector y defensor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93A0A-194C-46D5-BDDC-6E097874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La certificación apoya la preparación práctica; no amplía el alcance legal de práctica.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9CC86-293A-469C-9910-0511FCE0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8A4BE-68F7-49AD-AAD1-62C5F480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EDUCAR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F83CE-41E6-46C2-ABA6-DE204BE5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562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Compartir el mensaje de riesgo y prevención.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FD509-8925-416B-8B17-598760B4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D3E1A-F275-4C3A-BD2A-F7D202DA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670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CONECTAR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4BA1FD-A544-420B-8D7C-D14AB6A5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Guiar a las personas hacia próximos pasos apropiados.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043BE-156B-47AD-8272-747E35CA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2F981-C237-4123-B08D-8575FC03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576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APOYAR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4F06F-99D4-477E-A2AF-AFDA4E39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5433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Sostener participación mediante herramientas RemoteCare.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64CC8-BC32-4708-A649-A7C6FE76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34B47-BC2F-4ADA-83C3-DA1A3C85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482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ABOGAR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F0398-F76F-4103-8BFB-1BA3BFAE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533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Representar prevención y bienestar en la iglesia y la comunidad.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08024686344f7"/>
          <a:srcRect xmlns:a="http://schemas.openxmlformats.org/drawingml/2006/main" l="18588" t="0" r="185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1428750"/>
            <a:ext cx="4572000" cy="40957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010CEE-A10C-44C3-895F-33A92F42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DF69E-3D99-4EBA-B198-B2319038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6400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C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31736-D548-4FEC-9E6A-72FB3134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UNA IGLESIA • DOS LLAMADOS • UNA MISIÓN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B9611-38B2-4AD9-9886-57AAB7D0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6381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Formar servidores.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Financiar el futuro.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17A7C-53BE-4161-B509-0C12EB82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9530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21F65-C226-4BEA-8278-7D3F309A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05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LLAMADO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8663C-1053-46E7-B0E3-0D3C268E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76625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Activar DSPs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516C0F-84A4-47D4-B46D-5FDF7884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38600"/>
            <a:ext cx="419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Capacitar miembros, estudiantes y profesionales para educar, conectar y acompañar.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45B39B-3B9A-4DBC-B8CC-BCBF9B43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49530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9AAA7-87F3-44A6-8C3C-F613A2BF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05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LLAMADO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685EE-C0CF-45F4-A835-4208F672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76625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Sembrar en el edificio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2F88C-3190-4FF6-9978-D9843810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038600"/>
            <a:ext cx="419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Canalizar contribuciones, patrocinios e impacto del DPP hacia la meta del fondo de construcción.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B91FE9-0F71-484D-87C8-E526FAAD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721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FE8DF"/>
                </a:solidFill>
              </a:defRPr>
            </a:pPr>
            <a:r>
              <a:rPr sz="1800" b="1">
                <a:solidFill>
                  <a:srgbClr val="CFE8DF"/>
                </a:solidFill>
              </a:rPr>
              <a:t>El servicio genera relaciones. Las relaciones multiplican la cosecha.</a:t>
            </a:r>
          </a:p>
        </p:txBody>
      </p:sp>
    </p:spTree>
    <p:extLst>
      <p:ext uri="{BB962C8B-B14F-4D97-AF65-F5344CB8AC3E}">
        <p14:creationId xmlns:p14="http://schemas.microsoft.com/office/powerpoint/2010/main" val="20687824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E910C-1986-4CF5-95F5-2384AED6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Proyecto La Cosecha: una campaña fundacional de $1,000,000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4ACCE-6250-4E6B-ADEA-75C09A62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Construir el centro. Desarrollar a las personas. Servir a la comunidad.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944B8-8CF3-4850-892A-693346E8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165C43"/>
                </a:solidFill>
              </a:defRPr>
            </a:pPr>
            <a:r>
              <a:rPr sz="4650" b="1">
                <a:solidFill>
                  <a:srgbClr val="165C43"/>
                </a:solidFill>
              </a:rPr>
              <a:t>$1,000,000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926C7-1B07-4F0A-95A3-49547E2E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8A62A"/>
                </a:solidFill>
              </a:defRPr>
            </a:pPr>
            <a:r>
              <a:rPr sz="1650" b="1">
                <a:solidFill>
                  <a:srgbClr val="D8A62A"/>
                </a:solidFill>
              </a:rPr>
              <a:t>Meta para el fondo de construcción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14a9a58a64fc0"/>
          <a:srcRect xmlns:a="http://schemas.openxmlformats.org/drawingml/2006/main" l="0" t="11702" r="0" b="117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428750"/>
            <a:ext cx="4476750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42A25-A47E-4BAC-AF6A-CC627A2B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35578-55BF-480C-88CD-3441A27A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042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100 Fundadores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7D64B-ED55-4279-8A9D-1C70EE14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40042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$3K • $5K • $10K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FD272-149D-4249-A13E-123D6F42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2C451E-0340-4E7A-8FE3-7079F35C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5287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Patrocinios corporativos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1DC06-EBC9-4401-ABF3-FEB6C2CA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95287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$10K • $25K • $50K+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9FCAF-87D3-4CAB-89F2-916EFA9D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CC674-9DB2-4469-BC02-B19F5FE6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0532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DPP Chai por Vida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A0CB6-C903-478F-B276-CD173E6F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450532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$180/año • $18/mes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DA800-EBC3-4D41-86EE-202433DE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DE1BF-F567-4EDC-83A3-5993C6C0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5777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Donaciones generales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3824CA-16C4-431F-90E5-F4865512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505777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Cualquier cantidad con propósito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581AA8-66AC-4EDE-9DC1-8C01D83D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9CE264-B94E-4514-8A0A-2453717E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97643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5339F-46EC-42EF-801F-3E11F78B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Los 100 Fundadores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F4795-8939-43EF-948F-CDCE85A5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Cien contribuyentes de liderazgo forman el primer círculo público de la campaña.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FE4EAA-235A-4B85-8B00-CF3C58D6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314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165C43"/>
                </a:solidFill>
              </a:defRPr>
            </a:pPr>
            <a:r>
              <a:rPr sz="4650" b="1">
                <a:solidFill>
                  <a:srgbClr val="165C43"/>
                </a:solidFill>
              </a:rPr>
              <a:t>100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813CE-35DA-48D2-9956-EFB83A36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8A62A"/>
                </a:solidFill>
              </a:defRPr>
            </a:pPr>
            <a:r>
              <a:rPr sz="1800" b="1">
                <a:solidFill>
                  <a:srgbClr val="D8A62A"/>
                </a:solidFill>
              </a:rPr>
              <a:t>Socios Fundadores de La Cosecha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5DFD8-44C7-4A34-8140-86126081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095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43C"/>
                </a:solidFill>
              </a:defRPr>
            </a:pPr>
            <a:r>
              <a:rPr sz="1575" b="0">
                <a:solidFill>
                  <a:srgbClr val="18343C"/>
                </a:solidFill>
              </a:rPr>
              <a:t>Cada socio puede dar en uno de tres niveles. Juntos, Los 100 Fundadores establecen credibilidad, urgencia y una historia a la que otros se pueden unir.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2E66C-7B17-447B-A6A6-1C5A328A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146A4-571B-4CAB-A7B5-7CB0D97A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8A62A"/>
                </a:solidFill>
              </a:defRPr>
            </a:pPr>
            <a:r>
              <a:rPr sz="2100" b="1">
                <a:solidFill>
                  <a:srgbClr val="D8A62A"/>
                </a:solidFill>
              </a:rPr>
              <a:t>$3,000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CD570-0FCC-4B92-9E46-578BA731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Socio Semilla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575C1-57E9-475E-8806-1AA79EBB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Planta la visión y ayuda a iniciar la campaña.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34994-65B4-4E58-AE50-419886C6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51583-2AEF-4AF4-B65C-CFAC39DF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8A62A"/>
                </a:solidFill>
              </a:defRPr>
            </a:pPr>
            <a:r>
              <a:rPr sz="2100" b="1">
                <a:solidFill>
                  <a:srgbClr val="D8A62A"/>
                </a:solidFill>
              </a:rPr>
              <a:t>$5,000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770D5-1122-4218-9879-E8757B21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Socio Crecimiento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4D620B-6B11-4A99-A8CF-E415FB24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Apoya la expansión de alcance, educación y movilización.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D0A36-BDB5-470D-86E6-E7BB176F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E27C6-1025-49AD-97FD-F53D2EF0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$10,000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A668C-9EC0-4E92-A599-9296E3E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Socio Cosecha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04A45-29CF-46F0-A331-83948965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Aporta impulso de liderazgo hacia la meta de $1M.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B7E225-75BA-4DD4-B9F9-761F7549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95875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Mensaje al contribuyente: “Yo ayudé a plantar La Cosecha.”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B0F67-1571-4F8D-84BF-C8A6E77A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C6534E-E38E-415B-9AC2-E355AAA1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144421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4E425B-7963-4D3F-ADC8-76976EFD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Patrocinios Corporativos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67EE2-FFF5-4F77-8B3B-2CE499B9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Una ruta separada para empleadores, farmacias, organizaciones de salud, iglesias y fundaciones.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D3A8F-3065-45ED-9726-954BA0EA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504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Los socios corporativos nos ayudan a encontrar personas, mejorar la salud y financiar La Cosecha.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12C40-7CB7-4A9B-8717-85A9B7C6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EECB3-AFAA-4C01-A793-13D7B47E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52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SILVER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F11FE-206F-4225-B9F1-CC6EF682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9527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$10,000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BAFB5-8A41-4F0E-9DA0-9A0BD337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87655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Alcance comunitario y activación de la prueba de riesgo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F6317-7519-426C-8B40-9064575A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A0669-4E95-422F-8ABA-9B87E8B4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GOLD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38977-23B3-483D-B8DC-45D6CD53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84810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$25,000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F835B-865A-47E7-B23C-D66F63AD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7719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Expansión DPP + DSP y liderazgo de campaña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96D655-944D-4910-A1EE-49C470EE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D4B92-9477-4966-BF68-52F60F87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434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PLATINUM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1503A-9852-4443-9A68-A7B333B2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434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$50,000+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AA8B21-2958-4DC5-B7F7-1BF28642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66725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Socio transformacional de desarrollo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764c7caad46d4"/>
          <a:srcRect xmlns:a="http://schemas.openxmlformats.org/drawingml/2006/main" l="8720" t="0" r="87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428750"/>
            <a:ext cx="4191000" cy="28575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36E3B5-2DBB-4B30-A09C-11195ADC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19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The DiaBuddy Experience está posicionado como el Socio Fundador Corporativo Gold inaugural.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64F5DD-A0CF-4C86-AB11-6C200406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286375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www.diabuddyproject.com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7BB58-D600-4E33-8D20-7A8CB5D0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B87E29-5C07-46D4-A3ED-254C6F2E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59151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67D74-604E-43C4-9940-20EF6051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La iniciativa DPP Chai por Vida convierte prevención en legado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53944-7487-481D-8ECC-56FACD75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El número 18 simboliza vida — y cada inscripción puede sembrar salud e impacto.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73D0C-ACE7-4F26-BB85-B6EC54CA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D4CF8F-E4DA-4D79-B390-2D7DF7FF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38350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D8A62A"/>
                </a:solidFill>
              </a:defRPr>
            </a:pPr>
            <a:r>
              <a:rPr sz="3900" b="1">
                <a:solidFill>
                  <a:srgbClr val="D8A62A"/>
                </a:solidFill>
              </a:rPr>
              <a:t>$180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EC0D6-AC6B-43DD-8F4B-1B9E2559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241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Plan anual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7E0A7-39E5-4297-88AA-D74E42581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861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343C"/>
                </a:solidFill>
              </a:defRPr>
            </a:pPr>
            <a:r>
              <a:rPr sz="1650" b="1">
                <a:solidFill>
                  <a:srgbClr val="18343C"/>
                </a:solidFill>
              </a:rPr>
              <a:t>$90 destinados al Proyecto La Cosecha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24796-7C50-4FC9-A91C-C32C70C1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676400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2A9C8-EF35-4324-8D70-5C91836C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0383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65C43"/>
                </a:solidFill>
              </a:defRPr>
            </a:pPr>
            <a:r>
              <a:rPr sz="3600" b="1">
                <a:solidFill>
                  <a:srgbClr val="165C43"/>
                </a:solidFill>
              </a:rPr>
              <a:t>$18/mes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D10C7-D45C-4D9A-8C89-2313F554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241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Plan mensual Chai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18A8B-589E-4A2C-AA24-99DB96F1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861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343C"/>
                </a:solidFill>
              </a:defRPr>
            </a:pPr>
            <a:r>
              <a:rPr sz="1650" b="1">
                <a:solidFill>
                  <a:srgbClr val="18343C"/>
                </a:solidFill>
              </a:rPr>
              <a:t>50% destinado al Proyecto La Cosecha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6A799-D7F1-45B3-9D5D-75B235DF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340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D8A62A"/>
                </a:solidFill>
              </a:defRPr>
            </a:pPr>
            <a:r>
              <a:rPr sz="1800" b="1">
                <a:solidFill>
                  <a:srgbClr val="D8A62A"/>
                </a:solidFill>
              </a:rPr>
              <a:t>HONRAR UNA VIDA • PROTEGER UNA VIDA • CAMBIAR UNA VIDA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55DB5-BBC0-4F8E-B53C-A05473B8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84DE6-EDD4-4E5F-8651-E1E55C72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295154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BC2AC6-A685-4FC9-AB1F-928017D8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El multiplicador de la cosecha muestra cómo el impacto puede crecer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F61C5-7200-42E5-9FE1-9C3B54FF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Ejemplo ilustrativo basado en $90 por participante anual destinados al proyecto.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3D534-A49C-45D5-82F2-BD866CB5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100 participantes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6E499-72C3-4396-8DC9-629800F0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1714500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2D4C81-4E22-40BB-A68E-97CEF688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16573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$9,000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525B6-1E1F-4048-859D-02D40703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500 participantes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24EE1-D0FC-447C-9509-C71C0DF0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438400"/>
            <a:ext cx="278584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2DE7C-5174-4202-938B-5A9A2DBC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381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$45,000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BD10C-6BDD-45E4-AF38-AC7A192C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1,000 participantes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E78AE-C677-46ED-8A63-ECBAEEC3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162300"/>
            <a:ext cx="557168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8D2512-3708-43E2-AE22-0B1B4F20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1051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$90,000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609BF8-DFC6-4A34-9286-6F420FD6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5,000 participantes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7539C-9D73-4AE1-A1C7-D786C855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886200"/>
            <a:ext cx="278584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52DA2-EECF-4BEC-800B-50CE49F4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8290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$450,000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FAA27-FEF7-475E-B848-50E3F22E8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11,112 participantes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B257FE-3DD0-44F2-B77B-244B8CA4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610100"/>
            <a:ext cx="619125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E6617-0EEB-4E00-9E71-82D958CF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45529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$1,000,080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C0A84-FB48-4320-B818-477E45D4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975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7585"/>
                </a:solidFill>
              </a:defRPr>
            </a:pPr>
            <a:r>
              <a:rPr sz="1650" b="1">
                <a:solidFill>
                  <a:srgbClr val="007585"/>
                </a:solidFill>
              </a:rPr>
              <a:t>Una red nacional puede convertir prevención responsable en una fuente recurrente de apoyo al centro.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3A4087-65DE-4269-B09A-1D03F4C6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447F4A-5853-4B0A-9B14-D15BA331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381847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58DD5-AA57-4824-B7D5-DA172C66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Un plan de activación de 90 días puede comenzar dentro de la iglesia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05059-47FE-4174-A1B7-E33E2526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Empezar pequeño, aprender rápido y ampliar con responsabilidad.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FBD7B-9301-4F3B-9C09-518F475E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B19BD-CCDD-4618-82B5-EEB66C44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DÍAS 1–30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D64C60-CCEC-495F-9404-116483E2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Preparar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51EE5-EDDD-4477-BD64-134CEC3F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Nombrar líderes, revisar recursos, formar el equipo inicial.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43895-692C-4063-8322-232B1DE6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00758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EAADA-0959-4684-82A2-165E115A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DÍAS 31–60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C4001-9104-4096-B184-3818D210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Activar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D2182-E87D-471D-BA23-779D194C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Ofrecer pruebas de riesgo, orientación y sesiones informativas.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4D1A3-55CB-450B-9F5D-CA2A0DD2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1EF45A-7B33-4CBB-921A-79CD5BBB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DÍAS 61–90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54CAC-79BB-4BC8-A5DF-5AE76E52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Multiplicar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010602-F494-4FA1-8953-164AB631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Certificar DSPs, activar aliados y presentar oportunidades de contribución.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D6414-C843-43E2-B6AC-EEA3DD9A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4292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7585"/>
                </a:solidFill>
              </a:defRPr>
            </a:pPr>
            <a:r>
              <a:rPr sz="1650" b="1">
                <a:solidFill>
                  <a:srgbClr val="007585"/>
                </a:solidFill>
              </a:rPr>
              <a:t>Primer resultado: un equipo piloto, una ruta clara y una historia de impacto que la congregación pueda compartir.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B92A4-1BD8-4B84-9E60-35E5972C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56E4DF-79C4-4DBC-A5B3-BDE68CD6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953131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A6B5D7-1D73-4BDA-97F2-9266A69C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La mayordomía y la transparencia sostienen la confianza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4B0F5-1D54-4F8C-B903-269A88F4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Cada contribuyente merece claridad sobre salud, servicio e impacto financiero.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1DDE0-DCEB-4ECA-811F-75C0A310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002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TABLERO FINANCIERO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E4654-72B9-42C2-BD0A-664B4568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52400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Fondos recaudados, gastos y asignaciones.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E042E-6BCC-4025-A566-2D58A617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9DDE3-3DAF-42BB-B924-2905C959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TABLERO DE IMPACTO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1562D-2D21-4B5B-9314-A6A978D4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9555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Pruebas, inscripciones, participación y DSPs activos.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C2B07-63E1-4CD4-80E5-1D2B9792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CDF46-A35A-4D4B-B188-39DC9C5E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433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HISTORIAS CON PERMISO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56E12-CB4A-46B6-8E21-849AEEA7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6710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Testimonios aprobados, con privacidad protegida.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594D9-475D-4E3E-AD82-746287F7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E4861-97D2-45AA-9B7C-630D057B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INFORME DE HITOS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BED12-27AA-4F04-B3F2-8AF7358D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3865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Avances del edificio, alianzas y próximos pasos.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1FF06-F9D7-4DFA-9215-3084604F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7A2FC-5DDE-4A32-9953-F6F27689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619750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65C43"/>
                </a:solidFill>
              </a:defRPr>
            </a:pPr>
            <a:r>
              <a:rPr sz="1650" b="1">
                <a:solidFill>
                  <a:srgbClr val="165C43"/>
                </a:solidFill>
              </a:rPr>
              <a:t>Promesa recomendada: publicar un Informe de Impacto del Proyecto La Cosecha con regularidad.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EE21A0-40B1-4A69-A591-763D80E7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5C5E27-E89F-44D5-8015-B076AF86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41374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2F423-78B3-4D58-A868-293A3A5A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Oportunidad: DiaBuddy Service Provider (DSP)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02012-6759-4772-A1AF-6D80F4C0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Traducción al español del anuncio oficial de uRecruits. La solicitud se completa en el enlace oficial.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CAA30-DC28-4E3D-9014-185A51D4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REMOTO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71B9F-F885-4681-B63E-85D1E093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56210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43"/>
                </a:solidFill>
              </a:defRPr>
            </a:pPr>
            <a:r>
              <a:rPr sz="1725" b="1">
                <a:solidFill>
                  <a:srgbClr val="165C43"/>
                </a:solidFill>
              </a:rPr>
              <a:t>Contratista independiente • Turno flexible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16A19-ED42-4782-9D7A-834C7179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Programa de certificación no acreditado para la próxima generación de profesionales de salud y líderes de farmacia.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8036A-434E-49F5-B3D9-FCAB8A00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43C"/>
                </a:solidFill>
              </a:defRPr>
            </a:pPr>
            <a:r>
              <a:rPr sz="1575" b="0">
                <a:solidFill>
                  <a:srgbClr val="18343C"/>
                </a:solidFill>
              </a:rPr>
              <a:t>El curso en línea, a su propio ritmo, desarrolla habilidades en salud digital, orientación de bienestar y participación del paciente. También enseña cómo administrar su propia actividad como DSP.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9DA4A-254A-487A-B14B-617CDDD7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847850"/>
            <a:ext cx="30480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15CF8-EE2F-47B0-B5CF-36708918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336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PROPÓSITO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44774-CC7E-4D9A-825B-BF550CFC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28900"/>
            <a:ext cx="228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Aprender.</a:t>
            </a:r>
          </a:p>
          <a:p xmlns:a="http://schemas.openxmlformats.org/drawingml/2006/main">
            <a:pPr algn="ctr"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Servir.</a:t>
            </a:r>
          </a:p>
          <a:p xmlns:a="http://schemas.openxmlformats.org/drawingml/2006/main">
            <a:pPr algn="ctr"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Generar ingresos.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27D64-A31F-4164-B295-C26625DA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895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50 vacantes • Incorporación inmediata • Experiencia indicada: 0–2 años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45CA4-84DA-423A-92BB-E7CB6190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56E8A-1839-4E70-B4CA-48B17005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582367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41746-1BE6-40E0-9B3B-CB4EDEC7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¿Quién debe solicitar?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76A61-8FB2-4ABD-BCF1-73D9BF0E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Diseñado para farmacéuticos, estudiantes de farmacia, internos y candidatos de posgrado.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E555C-C313-4EAA-BF96-8BBA94C8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4B3FC-8BF9-4450-8BC3-FE1F8467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097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4CEF6D-0A40-47F0-987C-86EE46C1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145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Considera la telesalud como un nuevo estándar de atención.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FD898-22C4-4885-BB3C-FB1531FE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51717-F66E-40D2-9CE0-9B026F1D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099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8DA4C3-ABBA-45B0-A11F-41EF331E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1465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Reconoce el hogar como un lugar válido para servicios ambulatorios.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621D0-B14C-43E4-B81D-BDF21FFE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71DA2-6C55-4E81-A658-9202BD07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10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69FA4-9208-4907-AD12-CA276008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1148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Cree que la prevención puede reducir riesgos y mejorar la salud.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1395A1-10B0-4A51-82DC-DB1EB030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6192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F3B0C-1E09-440A-A285-9E93A471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097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83E0F-4C0A-4D8A-87F4-6365176B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145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Desea crear conexiones más humanas mediante la tecnología.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EFE27-9A85-4C6E-96B0-925A75DA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81940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7037AC-26B7-4569-93A8-CF1755DD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099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D05EE-E66C-41D3-9608-1FAD76AE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91465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Tiene mentalidad emprendedora y quiere comprender la atención moderna.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2692FC-FEC6-4B2D-9385-33146517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195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4DDE6-C68C-4EDF-8A6E-524ED37D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10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B9C596-2B61-4B31-9E8A-CD32CEC3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1148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Valora flexibilidad, autonomía y recompensas ligadas al desempeño.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838D2-A155-407B-9D1A-E4DFDBD8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436EF4-9C2F-49A1-BD34-C7DE6FD3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769887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B318D-98AD-409F-AF5C-960055AE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Qué hará como DiaBuddy Service Provider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97C4A-865F-4B39-BB01-6312D6F1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Orientar, educar y acompañar utilizando materiales y procesos aprobados.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FD7BB-5AE9-4A63-808B-EB1CF387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1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PRESENTAR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69B9E-447D-4680-96DA-F23C91CC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504950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Dar a conocer planes digitales aprobados: DPP, educación sobre GLP-1, apoyo para control de peso y bienestar.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50359-2686-43F1-9AB8-965C12F4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2C295-6817-4D32-A312-CCF7C8CE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193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ORIENTAR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E124E-2F0E-4301-8123-95B70B87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505075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Ayudar a las personas a comprender opciones y navegar el proceso de inscripción.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54D14-CF41-4DD5-A6AC-9102EE32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F6EF2-4711-4080-AE08-88D62AE7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19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ACOMPAÑAR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1DD06-F733-41BE-89C9-3CB60239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505200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Promover participación y ofrecer seguimiento compasivo de forma remota.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81047-4CC6-48DA-9F1A-B6C5B8C7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EC0CAA-64BE-4A6C-A1C4-99581199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1962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CUMPLIR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0FADA-69C0-407C-A8E1-8A535E2C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505325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Usar guiones, materiales, flujos de trabajo y normas de privacidad aprobados.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8E9905-FB38-4AC8-BFC5-F5FE62FA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B20B5E-41A8-470F-A24C-6BFB1449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23B1F-98A5-44D7-933F-A6A7ECA0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90590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E9F4C0-FB98-41CF-B1D8-2E0ED1F4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Habilidades, beneficios y condiciones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1B281-93B3-4C50-A22F-0E9F3111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Una oportunidad remota, flexible y orientada al propósito.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7ECF5-F277-4C54-A4EA-D1771D61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HABILIDADES ESENCIALES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DBD48-B245-4059-916D-51332701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6192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BENEFICIOS PUBLICADOS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9198FF-3680-47AD-96C0-45036759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Comunicación sólida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85BE1-DB85-4055-BE5F-6BA90184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908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Profesionalismo y empatía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26B13-8D0D-47E7-8CC4-9DC01AD9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861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Comodidad con alcance y redes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4AC02-DBDD-4784-B6B1-3A27E380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814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Alfabetización digital básica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FEEDF-CBD3-4885-9EC8-E5C75494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767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Autogestión y responsabilidad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0DF07-6E94-4BFE-A142-BEA94FE7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720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Respeto por privacidad y dignidad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407A0-2A72-4078-93C4-BFD7C533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955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Oportunidad de ingresos flexible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C229B-A040-4327-ABA7-DBBA8AB9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47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Capacitación y mentoría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C54B87-E066-4AB2-9C4A-C111CA9E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004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Servicio con propósito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17392-0671-4F53-9A95-9C1A915C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528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Trabajo remoto y horario flexible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E18AA8-B340-4912-9885-FE8875A9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053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Recursos de apoyo para deuda estudiantil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3A6A93-7AC5-4B04-983E-F2BB08A3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27801-4D69-4BC0-8CF3-21A9472C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10200"/>
            <a:ext cx="981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Licenciatura • Contratista independiente • Compensación publicada: $1.2K–$120K/año, negociable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1BA73-34F7-497C-A818-A322BC2C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DF9077-CBE9-4028-9D13-0FD60EBE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519888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23706-53D8-460A-AE61-1C280E57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Acerca de The DiaBuddy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D5FA0-B6CC-42A2-B095-69776002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Una empresa con corazón para quienes sirven y para las personas que reciben apoyo.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BFE9D-8C0D-4D1F-8D54-900238BC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La historia de Ken Sternfeld conecta farmacia, innovación, fe y servicio.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A456A-3CF9-4AE1-AB3A-E629C79E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AFFF8-899C-42F1-A7AA-CDD2311A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3050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Inspirado por su padre farmacéutico y el cuidado que ofrecía a su comunidad.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6DC7E-ADE9-4281-B5D8-94C0469B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67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38513-2B9D-4AC1-85DF-59973E78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718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Experiencia como farmacéutico, líder emergente y mentor de profesionales de salud.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B4571-6DE4-4B88-BA3D-52ABACE9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338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3810A-404D-460E-ACB5-11970523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6385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Participación temprana en la implementación de Chronic Care Management.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727BE-64FB-4FAB-8B3D-BA3427A3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CCC5D4-9F5B-4C09-83AC-F17116E0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3053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Dedicación personal a honrar a seres queridos afectados por la diabetes.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935A4-7FE8-4D05-BBB4-13B0E578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673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BC569B-CCCC-4B2F-A498-6A993498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720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Misión: retrasar la aparición y reducir el riesgo de diabetes tipo 2 mediante prevención, educación y acompañamiento.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EDC8A-1F55-409B-9DAE-65EAB908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CFC9F8-8635-4445-9D9E-071E582D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431807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C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1BD39-1339-443D-B8E5-234BF30C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SU PUERTA DE ENTRADA AL PROYECTO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19797B-BFA4-4F4D-B58E-DF7B0C40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685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Conviértase en DiaBuddy</a:t>
            </a:r>
          </a:p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Service Provider (DSP)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DD420-7AE1-4F0D-85C6-852146C9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657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CFE8DF"/>
                </a:solidFill>
              </a:defRPr>
            </a:pPr>
            <a:r>
              <a:rPr sz="1725" b="0">
                <a:solidFill>
                  <a:srgbClr val="CFE8DF"/>
                </a:solidFill>
              </a:rPr>
              <a:t>Como DSP, puede participar en todo el ecosistema: prevención, RemoteCare, DPP, alcance comunitario y Proyecto La Cosecha.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31F39-AFE9-485F-ACB0-AAD141D8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6572250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FFF8C-16A8-47C3-A3B7-1B30CBE8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81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SOLICITE HOY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BA746-D6F2-4735-B6B5-266B2B8F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291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https://urecruits.com/company/the-diabuddy-experience/job/diabuddy-service-provider-dsp/remote?jid=7572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ba5bc8ae446e0"/>
          <a:stretch xmlns:a="http://schemas.openxmlformats.org/drawingml/2006/main"/>
        </p:blipFill>
        <p:spPr>
          <a:xfrm xmlns:a="http://schemas.openxmlformats.org/drawingml/2006/main">
            <a:off x="8382000" y="1581150"/>
            <a:ext cx="2381250" cy="2381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8F6F3-5013-42A6-AE03-C2A9C647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171950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ESCANEE PARA SOLICITAR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B85EBB-7830-4390-B49F-1B2C5EAE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Una solicitud. Una ruta clara. Una forma de servir.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D7559-B8E9-4D28-AFEF-99F7DACE7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CFE8DF"/>
                </a:solidFill>
              </a:defRPr>
            </a:pPr>
            <a:r>
              <a:rPr sz="1275" b="0">
                <a:solidFill>
                  <a:srgbClr val="CFE8DF"/>
                </a:solidFill>
              </a:rPr>
              <a:t>Comparta el enlace con miembros, estudiantes, profesionales y aliados.</a:t>
            </a:r>
          </a:p>
        </p:txBody>
      </p:sp>
    </p:spTree>
    <p:extLst>
      <p:ext uri="{BB962C8B-B14F-4D97-AF65-F5344CB8AC3E}">
        <p14:creationId xmlns:p14="http://schemas.microsoft.com/office/powerpoint/2010/main" val="9510696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65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6f14983744012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457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F0E55-FA45-4EE0-B678-C5500E0A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01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16C4C-F629-479A-A898-1F85A2E6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EL PRÓXIMO PASO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263BD-8D68-45EC-803F-2C903C28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Plantar la semilla.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Activar el servicio.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Construir el futuro.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D1F52-BEF8-4C8B-995D-B30AF48A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FE8DF"/>
                </a:solidFill>
              </a:defRPr>
            </a:pPr>
            <a:r>
              <a:rPr sz="1575" b="1">
                <a:solidFill>
                  <a:srgbClr val="CFE8DF"/>
                </a:solidFill>
              </a:rPr>
              <a:t>Decisión propuesta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7FDAC-4415-4BCC-99DF-E43E8D98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6191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Autorizar un equipo piloto de 90 días para integrar DiaBuddy DSP, RemoteCare y el Proyecto La Cosecha.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9B5A3-3A89-42C2-A06F-ECF7F1C4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A62A"/>
                </a:solidFill>
              </a:defRPr>
            </a:pPr>
            <a:r>
              <a:rPr sz="1125" b="1">
                <a:solidFill>
                  <a:srgbClr val="D8A62A"/>
                </a:solidFill>
              </a:rPr>
              <a:t>SOLICITE SER DSP: https://urecruits.com/company/the-diabuddy-experience/job/diabuddy-service-provider-dsp/remote?jid=7572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F0870-D586-4D9F-91F5-16032122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00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www.lacosechacommunitychurch.com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8410B-C7DB-4F9E-99C7-9B8F463A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4835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FE8DF"/>
                </a:solidFill>
              </a:defRPr>
            </a:pPr>
            <a:r>
              <a:rPr sz="1200" b="0">
                <a:solidFill>
                  <a:srgbClr val="CFE8DF"/>
                </a:solidFill>
              </a:rPr>
              <a:t>600 Greenwich Street, Hempstead, NY 11550  •  (516) 292-1780</a:t>
            </a:r>
          </a:p>
        </p:txBody>
      </p:sp>
    </p:spTree>
    <p:extLst>
      <p:ext uri="{BB962C8B-B14F-4D97-AF65-F5344CB8AC3E}">
        <p14:creationId xmlns:p14="http://schemas.microsoft.com/office/powerpoint/2010/main" val="1487771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2026-09-03T10:56:02.6040000Z</dcterms:created>
  <dcterms:modified xsi:type="dcterms:W3CDTF">2026-09-03T10:56:02.6040000Z</dcterms:modified>
</coreProperties>
</file>